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7" r:id="rId2"/>
    <p:sldId id="259" r:id="rId3"/>
    <p:sldId id="258" r:id="rId4"/>
    <p:sldId id="261" r:id="rId5"/>
    <p:sldId id="260" r:id="rId6"/>
  </p:sldIdLst>
  <p:sldSz cx="4114800" cy="4572000"/>
  <p:notesSz cx="6858000" cy="9144000"/>
  <p:defaultTextStyle>
    <a:defPPr>
      <a:defRPr lang="en-US"/>
    </a:defPPr>
    <a:lvl1pPr marL="0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1pPr>
    <a:lvl2pPr marL="219456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2pPr>
    <a:lvl3pPr marL="438912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3pPr>
    <a:lvl4pPr marL="658368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4pPr>
    <a:lvl5pPr marL="877824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5pPr>
    <a:lvl6pPr marL="1097280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6pPr>
    <a:lvl7pPr marL="1316736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7pPr>
    <a:lvl8pPr marL="1536192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8pPr>
    <a:lvl9pPr marL="1755648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59" d="100"/>
          <a:sy n="159" d="100"/>
        </p:scale>
        <p:origin x="2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8610" y="748242"/>
            <a:ext cx="3497580" cy="1591733"/>
          </a:xfrm>
        </p:spPr>
        <p:txBody>
          <a:bodyPr anchor="b"/>
          <a:lstStyle>
            <a:lvl1pPr algn="ctr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" y="2401359"/>
            <a:ext cx="3086100" cy="1103841"/>
          </a:xfrm>
        </p:spPr>
        <p:txBody>
          <a:bodyPr/>
          <a:lstStyle>
            <a:lvl1pPr marL="0" indent="0" algn="ctr">
              <a:buNone/>
              <a:defRPr sz="1080"/>
            </a:lvl1pPr>
            <a:lvl2pPr marL="205740" indent="0" algn="ctr">
              <a:buNone/>
              <a:defRPr sz="900"/>
            </a:lvl2pPr>
            <a:lvl3pPr marL="411480" indent="0" algn="ctr">
              <a:buNone/>
              <a:defRPr sz="810"/>
            </a:lvl3pPr>
            <a:lvl4pPr marL="617220" indent="0" algn="ctr">
              <a:buNone/>
              <a:defRPr sz="720"/>
            </a:lvl4pPr>
            <a:lvl5pPr marL="822960" indent="0" algn="ctr">
              <a:buNone/>
              <a:defRPr sz="720"/>
            </a:lvl5pPr>
            <a:lvl6pPr marL="1028700" indent="0" algn="ctr">
              <a:buNone/>
              <a:defRPr sz="720"/>
            </a:lvl6pPr>
            <a:lvl7pPr marL="1234440" indent="0" algn="ctr">
              <a:buNone/>
              <a:defRPr sz="720"/>
            </a:lvl7pPr>
            <a:lvl8pPr marL="1440180" indent="0" algn="ctr">
              <a:buNone/>
              <a:defRPr sz="720"/>
            </a:lvl8pPr>
            <a:lvl9pPr marL="1645920" indent="0" algn="ctr">
              <a:buNone/>
              <a:defRPr sz="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51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16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4" y="243417"/>
            <a:ext cx="887254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3" y="243417"/>
            <a:ext cx="2610326" cy="387455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0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81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50" y="1139826"/>
            <a:ext cx="3549015" cy="1901825"/>
          </a:xfrm>
        </p:spPr>
        <p:txBody>
          <a:bodyPr anchor="b"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50" y="3059643"/>
            <a:ext cx="3549015" cy="1000125"/>
          </a:xfrm>
        </p:spPr>
        <p:txBody>
          <a:bodyPr/>
          <a:lstStyle>
            <a:lvl1pPr marL="0" indent="0">
              <a:buNone/>
              <a:defRPr sz="1080">
                <a:solidFill>
                  <a:schemeClr val="tx1"/>
                </a:solidFill>
              </a:defRPr>
            </a:lvl1pPr>
            <a:lvl2pPr marL="20574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2pPr>
            <a:lvl3pPr marL="411480" indent="0">
              <a:buNone/>
              <a:defRPr sz="810">
                <a:solidFill>
                  <a:schemeClr val="tx1">
                    <a:tint val="75000"/>
                  </a:schemeClr>
                </a:solidFill>
              </a:defRPr>
            </a:lvl3pPr>
            <a:lvl4pPr marL="61722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4pPr>
            <a:lvl5pPr marL="82296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5pPr>
            <a:lvl6pPr marL="102870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6pPr>
            <a:lvl7pPr marL="123444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7pPr>
            <a:lvl8pPr marL="144018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8pPr>
            <a:lvl9pPr marL="164592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238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3" y="1217083"/>
            <a:ext cx="1748790" cy="2900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8" y="1217083"/>
            <a:ext cx="1748790" cy="2900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204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" y="243418"/>
            <a:ext cx="3549015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9" y="1120775"/>
            <a:ext cx="1740753" cy="549275"/>
          </a:xfrm>
        </p:spPr>
        <p:txBody>
          <a:bodyPr anchor="b"/>
          <a:lstStyle>
            <a:lvl1pPr marL="0" indent="0">
              <a:buNone/>
              <a:defRPr sz="1080" b="1"/>
            </a:lvl1pPr>
            <a:lvl2pPr marL="205740" indent="0">
              <a:buNone/>
              <a:defRPr sz="900" b="1"/>
            </a:lvl2pPr>
            <a:lvl3pPr marL="411480" indent="0">
              <a:buNone/>
              <a:defRPr sz="810" b="1"/>
            </a:lvl3pPr>
            <a:lvl4pPr marL="617220" indent="0">
              <a:buNone/>
              <a:defRPr sz="720" b="1"/>
            </a:lvl4pPr>
            <a:lvl5pPr marL="822960" indent="0">
              <a:buNone/>
              <a:defRPr sz="720" b="1"/>
            </a:lvl5pPr>
            <a:lvl6pPr marL="1028700" indent="0">
              <a:buNone/>
              <a:defRPr sz="720" b="1"/>
            </a:lvl6pPr>
            <a:lvl7pPr marL="1234440" indent="0">
              <a:buNone/>
              <a:defRPr sz="720" b="1"/>
            </a:lvl7pPr>
            <a:lvl8pPr marL="1440180" indent="0">
              <a:buNone/>
              <a:defRPr sz="720" b="1"/>
            </a:lvl8pPr>
            <a:lvl9pPr marL="1645920" indent="0">
              <a:buNone/>
              <a:defRPr sz="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9" y="1670050"/>
            <a:ext cx="1740753" cy="24563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8" y="1120775"/>
            <a:ext cx="1749326" cy="549275"/>
          </a:xfrm>
        </p:spPr>
        <p:txBody>
          <a:bodyPr anchor="b"/>
          <a:lstStyle>
            <a:lvl1pPr marL="0" indent="0">
              <a:buNone/>
              <a:defRPr sz="1080" b="1"/>
            </a:lvl1pPr>
            <a:lvl2pPr marL="205740" indent="0">
              <a:buNone/>
              <a:defRPr sz="900" b="1"/>
            </a:lvl2pPr>
            <a:lvl3pPr marL="411480" indent="0">
              <a:buNone/>
              <a:defRPr sz="810" b="1"/>
            </a:lvl3pPr>
            <a:lvl4pPr marL="617220" indent="0">
              <a:buNone/>
              <a:defRPr sz="720" b="1"/>
            </a:lvl4pPr>
            <a:lvl5pPr marL="822960" indent="0">
              <a:buNone/>
              <a:defRPr sz="720" b="1"/>
            </a:lvl5pPr>
            <a:lvl6pPr marL="1028700" indent="0">
              <a:buNone/>
              <a:defRPr sz="720" b="1"/>
            </a:lvl6pPr>
            <a:lvl7pPr marL="1234440" indent="0">
              <a:buNone/>
              <a:defRPr sz="720" b="1"/>
            </a:lvl7pPr>
            <a:lvl8pPr marL="1440180" indent="0">
              <a:buNone/>
              <a:defRPr sz="720" b="1"/>
            </a:lvl8pPr>
            <a:lvl9pPr marL="1645920" indent="0">
              <a:buNone/>
              <a:defRPr sz="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8" y="1670050"/>
            <a:ext cx="1749326" cy="24563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331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763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925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9" y="304800"/>
            <a:ext cx="1327130" cy="1066800"/>
          </a:xfrm>
        </p:spPr>
        <p:txBody>
          <a:bodyPr anchor="b"/>
          <a:lstStyle>
            <a:lvl1pPr>
              <a:defRPr sz="1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6" y="658285"/>
            <a:ext cx="2083118" cy="3249083"/>
          </a:xfrm>
        </p:spPr>
        <p:txBody>
          <a:bodyPr/>
          <a:lstStyle>
            <a:lvl1pPr>
              <a:defRPr sz="1440"/>
            </a:lvl1pPr>
            <a:lvl2pPr>
              <a:defRPr sz="1260"/>
            </a:lvl2pPr>
            <a:lvl3pPr>
              <a:defRPr sz="108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9" y="1371600"/>
            <a:ext cx="1327130" cy="2541059"/>
          </a:xfrm>
        </p:spPr>
        <p:txBody>
          <a:bodyPr/>
          <a:lstStyle>
            <a:lvl1pPr marL="0" indent="0">
              <a:buNone/>
              <a:defRPr sz="720"/>
            </a:lvl1pPr>
            <a:lvl2pPr marL="205740" indent="0">
              <a:buNone/>
              <a:defRPr sz="630"/>
            </a:lvl2pPr>
            <a:lvl3pPr marL="411480" indent="0">
              <a:buNone/>
              <a:defRPr sz="540"/>
            </a:lvl3pPr>
            <a:lvl4pPr marL="617220" indent="0">
              <a:buNone/>
              <a:defRPr sz="450"/>
            </a:lvl4pPr>
            <a:lvl5pPr marL="822960" indent="0">
              <a:buNone/>
              <a:defRPr sz="450"/>
            </a:lvl5pPr>
            <a:lvl6pPr marL="1028700" indent="0">
              <a:buNone/>
              <a:defRPr sz="450"/>
            </a:lvl6pPr>
            <a:lvl7pPr marL="1234440" indent="0">
              <a:buNone/>
              <a:defRPr sz="450"/>
            </a:lvl7pPr>
            <a:lvl8pPr marL="1440180" indent="0">
              <a:buNone/>
              <a:defRPr sz="450"/>
            </a:lvl8pPr>
            <a:lvl9pPr marL="1645920" indent="0">
              <a:buNone/>
              <a:defRPr sz="4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777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9" y="304800"/>
            <a:ext cx="1327130" cy="1066800"/>
          </a:xfrm>
        </p:spPr>
        <p:txBody>
          <a:bodyPr anchor="b"/>
          <a:lstStyle>
            <a:lvl1pPr>
              <a:defRPr sz="1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6" y="658285"/>
            <a:ext cx="2083118" cy="3249083"/>
          </a:xfrm>
        </p:spPr>
        <p:txBody>
          <a:bodyPr anchor="t"/>
          <a:lstStyle>
            <a:lvl1pPr marL="0" indent="0">
              <a:buNone/>
              <a:defRPr sz="1440"/>
            </a:lvl1pPr>
            <a:lvl2pPr marL="205740" indent="0">
              <a:buNone/>
              <a:defRPr sz="1260"/>
            </a:lvl2pPr>
            <a:lvl3pPr marL="411480" indent="0">
              <a:buNone/>
              <a:defRPr sz="1080"/>
            </a:lvl3pPr>
            <a:lvl4pPr marL="617220" indent="0">
              <a:buNone/>
              <a:defRPr sz="900"/>
            </a:lvl4pPr>
            <a:lvl5pPr marL="822960" indent="0">
              <a:buNone/>
              <a:defRPr sz="900"/>
            </a:lvl5pPr>
            <a:lvl6pPr marL="1028700" indent="0">
              <a:buNone/>
              <a:defRPr sz="900"/>
            </a:lvl6pPr>
            <a:lvl7pPr marL="1234440" indent="0">
              <a:buNone/>
              <a:defRPr sz="900"/>
            </a:lvl7pPr>
            <a:lvl8pPr marL="1440180" indent="0">
              <a:buNone/>
              <a:defRPr sz="900"/>
            </a:lvl8pPr>
            <a:lvl9pPr marL="1645920" indent="0">
              <a:buNone/>
              <a:defRPr sz="9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9" y="1371600"/>
            <a:ext cx="1327130" cy="2541059"/>
          </a:xfrm>
        </p:spPr>
        <p:txBody>
          <a:bodyPr/>
          <a:lstStyle>
            <a:lvl1pPr marL="0" indent="0">
              <a:buNone/>
              <a:defRPr sz="720"/>
            </a:lvl1pPr>
            <a:lvl2pPr marL="205740" indent="0">
              <a:buNone/>
              <a:defRPr sz="630"/>
            </a:lvl2pPr>
            <a:lvl3pPr marL="411480" indent="0">
              <a:buNone/>
              <a:defRPr sz="540"/>
            </a:lvl3pPr>
            <a:lvl4pPr marL="617220" indent="0">
              <a:buNone/>
              <a:defRPr sz="450"/>
            </a:lvl4pPr>
            <a:lvl5pPr marL="822960" indent="0">
              <a:buNone/>
              <a:defRPr sz="450"/>
            </a:lvl5pPr>
            <a:lvl6pPr marL="1028700" indent="0">
              <a:buNone/>
              <a:defRPr sz="450"/>
            </a:lvl6pPr>
            <a:lvl7pPr marL="1234440" indent="0">
              <a:buNone/>
              <a:defRPr sz="450"/>
            </a:lvl7pPr>
            <a:lvl8pPr marL="1440180" indent="0">
              <a:buNone/>
              <a:defRPr sz="450"/>
            </a:lvl8pPr>
            <a:lvl9pPr marL="1645920" indent="0">
              <a:buNone/>
              <a:defRPr sz="4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1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3" y="243418"/>
            <a:ext cx="3549015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3" y="1217083"/>
            <a:ext cx="3549015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3" y="4237568"/>
            <a:ext cx="92583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66804-1A8B-0441-BDA6-29280BDB4D43}" type="datetimeFigureOut">
              <a:rPr lang="en-US" smtClean="0"/>
              <a:t>8/4/18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8" y="4237568"/>
            <a:ext cx="1388745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8" y="4237568"/>
            <a:ext cx="92583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78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11480" rtl="0" eaLnBrk="1" latinLnBrk="0" hangingPunct="1">
        <a:lnSpc>
          <a:spcPct val="90000"/>
        </a:lnSpc>
        <a:spcBef>
          <a:spcPct val="0"/>
        </a:spcBef>
        <a:buNone/>
        <a:defRPr sz="19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2870" indent="-102870" algn="l" defTabSz="41148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08610" indent="-102870" algn="l" defTabSz="411480" rtl="0" eaLnBrk="1" latinLnBrk="0" hangingPunct="1">
        <a:lnSpc>
          <a:spcPct val="90000"/>
        </a:lnSpc>
        <a:spcBef>
          <a:spcPts val="225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indent="-102870" algn="l" defTabSz="411480" rtl="0" eaLnBrk="1" latinLnBrk="0" hangingPunct="1">
        <a:lnSpc>
          <a:spcPct val="90000"/>
        </a:lnSpc>
        <a:spcBef>
          <a:spcPts val="22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" indent="-102870" algn="l" defTabSz="411480" rtl="0" eaLnBrk="1" latinLnBrk="0" hangingPunct="1">
        <a:lnSpc>
          <a:spcPct val="90000"/>
        </a:lnSpc>
        <a:spcBef>
          <a:spcPts val="225"/>
        </a:spcBef>
        <a:buFont typeface="Arial" panose="020B0604020202020204" pitchFamily="34" charset="0"/>
        <a:buChar char="•"/>
        <a:defRPr sz="810" kern="1200">
          <a:solidFill>
            <a:schemeClr val="tx1"/>
          </a:solidFill>
          <a:latin typeface="+mn-lt"/>
          <a:ea typeface="+mn-ea"/>
          <a:cs typeface="+mn-cs"/>
        </a:defRPr>
      </a:lvl4pPr>
      <a:lvl5pPr marL="925830" indent="-102870" algn="l" defTabSz="411480" rtl="0" eaLnBrk="1" latinLnBrk="0" hangingPunct="1">
        <a:lnSpc>
          <a:spcPct val="90000"/>
        </a:lnSpc>
        <a:spcBef>
          <a:spcPts val="225"/>
        </a:spcBef>
        <a:buFont typeface="Arial" panose="020B0604020202020204" pitchFamily="34" charset="0"/>
        <a:buChar char="•"/>
        <a:defRPr sz="810" kern="1200">
          <a:solidFill>
            <a:schemeClr val="tx1"/>
          </a:solidFill>
          <a:latin typeface="+mn-lt"/>
          <a:ea typeface="+mn-ea"/>
          <a:cs typeface="+mn-cs"/>
        </a:defRPr>
      </a:lvl5pPr>
      <a:lvl6pPr marL="1131570" indent="-102870" algn="l" defTabSz="411480" rtl="0" eaLnBrk="1" latinLnBrk="0" hangingPunct="1">
        <a:lnSpc>
          <a:spcPct val="90000"/>
        </a:lnSpc>
        <a:spcBef>
          <a:spcPts val="225"/>
        </a:spcBef>
        <a:buFont typeface="Arial" panose="020B0604020202020204" pitchFamily="34" charset="0"/>
        <a:buChar char="•"/>
        <a:defRPr sz="810" kern="1200">
          <a:solidFill>
            <a:schemeClr val="tx1"/>
          </a:solidFill>
          <a:latin typeface="+mn-lt"/>
          <a:ea typeface="+mn-ea"/>
          <a:cs typeface="+mn-cs"/>
        </a:defRPr>
      </a:lvl6pPr>
      <a:lvl7pPr marL="1337310" indent="-102870" algn="l" defTabSz="411480" rtl="0" eaLnBrk="1" latinLnBrk="0" hangingPunct="1">
        <a:lnSpc>
          <a:spcPct val="90000"/>
        </a:lnSpc>
        <a:spcBef>
          <a:spcPts val="225"/>
        </a:spcBef>
        <a:buFont typeface="Arial" panose="020B0604020202020204" pitchFamily="34" charset="0"/>
        <a:buChar char="•"/>
        <a:defRPr sz="810" kern="1200">
          <a:solidFill>
            <a:schemeClr val="tx1"/>
          </a:solidFill>
          <a:latin typeface="+mn-lt"/>
          <a:ea typeface="+mn-ea"/>
          <a:cs typeface="+mn-cs"/>
        </a:defRPr>
      </a:lvl7pPr>
      <a:lvl8pPr marL="1543050" indent="-102870" algn="l" defTabSz="411480" rtl="0" eaLnBrk="1" latinLnBrk="0" hangingPunct="1">
        <a:lnSpc>
          <a:spcPct val="90000"/>
        </a:lnSpc>
        <a:spcBef>
          <a:spcPts val="225"/>
        </a:spcBef>
        <a:buFont typeface="Arial" panose="020B0604020202020204" pitchFamily="34" charset="0"/>
        <a:buChar char="•"/>
        <a:defRPr sz="810" kern="1200">
          <a:solidFill>
            <a:schemeClr val="tx1"/>
          </a:solidFill>
          <a:latin typeface="+mn-lt"/>
          <a:ea typeface="+mn-ea"/>
          <a:cs typeface="+mn-cs"/>
        </a:defRPr>
      </a:lvl8pPr>
      <a:lvl9pPr marL="1748790" indent="-102870" algn="l" defTabSz="411480" rtl="0" eaLnBrk="1" latinLnBrk="0" hangingPunct="1">
        <a:lnSpc>
          <a:spcPct val="90000"/>
        </a:lnSpc>
        <a:spcBef>
          <a:spcPts val="225"/>
        </a:spcBef>
        <a:buFont typeface="Arial" panose="020B0604020202020204" pitchFamily="34" charset="0"/>
        <a:buChar char="•"/>
        <a:defRPr sz="8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81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" algn="l" defTabSz="411480" rtl="0" eaLnBrk="1" latinLnBrk="0" hangingPunct="1">
        <a:defRPr sz="81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" algn="l" defTabSz="411480" rtl="0" eaLnBrk="1" latinLnBrk="0" hangingPunct="1">
        <a:defRPr sz="810" kern="1200">
          <a:solidFill>
            <a:schemeClr val="tx1"/>
          </a:solidFill>
          <a:latin typeface="+mn-lt"/>
          <a:ea typeface="+mn-ea"/>
          <a:cs typeface="+mn-cs"/>
        </a:defRPr>
      </a:lvl3pPr>
      <a:lvl4pPr marL="617220" algn="l" defTabSz="411480" rtl="0" eaLnBrk="1" latinLnBrk="0" hangingPunct="1">
        <a:defRPr sz="81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algn="l" defTabSz="411480" rtl="0" eaLnBrk="1" latinLnBrk="0" hangingPunct="1">
        <a:defRPr sz="810" kern="1200">
          <a:solidFill>
            <a:schemeClr val="tx1"/>
          </a:solidFill>
          <a:latin typeface="+mn-lt"/>
          <a:ea typeface="+mn-ea"/>
          <a:cs typeface="+mn-cs"/>
        </a:defRPr>
      </a:lvl5pPr>
      <a:lvl6pPr marL="1028700" algn="l" defTabSz="411480" rtl="0" eaLnBrk="1" latinLnBrk="0" hangingPunct="1">
        <a:defRPr sz="810" kern="1200">
          <a:solidFill>
            <a:schemeClr val="tx1"/>
          </a:solidFill>
          <a:latin typeface="+mn-lt"/>
          <a:ea typeface="+mn-ea"/>
          <a:cs typeface="+mn-cs"/>
        </a:defRPr>
      </a:lvl6pPr>
      <a:lvl7pPr marL="1234440" algn="l" defTabSz="411480" rtl="0" eaLnBrk="1" latinLnBrk="0" hangingPunct="1">
        <a:defRPr sz="81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" algn="l" defTabSz="411480" rtl="0" eaLnBrk="1" latinLnBrk="0" hangingPunct="1">
        <a:defRPr sz="810" kern="1200">
          <a:solidFill>
            <a:schemeClr val="tx1"/>
          </a:solidFill>
          <a:latin typeface="+mn-lt"/>
          <a:ea typeface="+mn-ea"/>
          <a:cs typeface="+mn-cs"/>
        </a:defRPr>
      </a:lvl8pPr>
      <a:lvl9pPr marL="1645920" algn="l" defTabSz="411480" rtl="0" eaLnBrk="1" latinLnBrk="0" hangingPunct="1">
        <a:defRPr sz="8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99A824-8329-AC4E-AF8F-58B0FDCFA35E}"/>
              </a:ext>
            </a:extLst>
          </p:cNvPr>
          <p:cNvGrpSpPr/>
          <p:nvPr/>
        </p:nvGrpSpPr>
        <p:grpSpPr>
          <a:xfrm>
            <a:off x="-203955" y="34004"/>
            <a:ext cx="4217912" cy="4466244"/>
            <a:chOff x="662900" y="34004"/>
            <a:chExt cx="4217912" cy="446624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21F7D9C-485D-AF4F-A452-2BC1FA3C4867}"/>
                </a:ext>
              </a:extLst>
            </p:cNvPr>
            <p:cNvSpPr txBox="1"/>
            <p:nvPr/>
          </p:nvSpPr>
          <p:spPr>
            <a:xfrm>
              <a:off x="1897796" y="1364226"/>
              <a:ext cx="635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⍺</a:t>
              </a:r>
              <a:r>
                <a:rPr lang="en-US" sz="2800" baseline="-25000" dirty="0"/>
                <a:t>12</a:t>
              </a:r>
              <a:endParaRPr lang="en-US" sz="2800" dirty="0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C2F37EB-6C63-ED43-AFD4-5E12588A559C}"/>
                </a:ext>
              </a:extLst>
            </p:cNvPr>
            <p:cNvGrpSpPr>
              <a:grpSpLocks noChangeAspect="1"/>
            </p:cNvGrpSpPr>
            <p:nvPr/>
          </p:nvGrpSpPr>
          <p:grpSpPr>
            <a:xfrm rot="21300000">
              <a:off x="1959990" y="1666828"/>
              <a:ext cx="2032368" cy="1645920"/>
              <a:chOff x="1118150" y="1797505"/>
              <a:chExt cx="2262056" cy="1831934"/>
            </a:xfrm>
          </p:grpSpPr>
          <p:sp>
            <p:nvSpPr>
              <p:cNvPr id="57" name="Bent Arrow 56">
                <a:extLst>
                  <a:ext uri="{FF2B5EF4-FFF2-40B4-BE49-F238E27FC236}">
                    <a16:creationId xmlns:a16="http://schemas.microsoft.com/office/drawing/2014/main" id="{3E3ABB3A-799C-D846-BBDC-2AC039A3CC0F}"/>
                  </a:ext>
                </a:extLst>
              </p:cNvPr>
              <p:cNvSpPr/>
              <p:nvPr/>
            </p:nvSpPr>
            <p:spPr>
              <a:xfrm rot="9208588">
                <a:off x="1118150" y="1797505"/>
                <a:ext cx="1896904" cy="1041266"/>
              </a:xfrm>
              <a:prstGeom prst="bentArrow">
                <a:avLst>
                  <a:gd name="adj1" fmla="val 7674"/>
                  <a:gd name="adj2" fmla="val 9464"/>
                  <a:gd name="adj3" fmla="val 15590"/>
                  <a:gd name="adj4" fmla="val 78939"/>
                </a:avLst>
              </a:prstGeom>
              <a:gradFill>
                <a:gsLst>
                  <a:gs pos="100000">
                    <a:schemeClr val="bg1"/>
                  </a:gs>
                  <a:gs pos="0">
                    <a:schemeClr val="accent1"/>
                  </a:gs>
                  <a:gs pos="59000">
                    <a:schemeClr val="accent1">
                      <a:lumMod val="45000"/>
                      <a:lumOff val="55000"/>
                    </a:schemeClr>
                  </a:gs>
                  <a:gs pos="99000">
                    <a:schemeClr val="accent1">
                      <a:lumMod val="30000"/>
                      <a:lumOff val="70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Bent Arrow 58">
                <a:extLst>
                  <a:ext uri="{FF2B5EF4-FFF2-40B4-BE49-F238E27FC236}">
                    <a16:creationId xmlns:a16="http://schemas.microsoft.com/office/drawing/2014/main" id="{68CA5DD6-57EA-9B4E-A09D-8ADA1A928C35}"/>
                  </a:ext>
                </a:extLst>
              </p:cNvPr>
              <p:cNvSpPr/>
              <p:nvPr/>
            </p:nvSpPr>
            <p:spPr>
              <a:xfrm rot="9347775" flipV="1">
                <a:off x="1483302" y="2588173"/>
                <a:ext cx="1896904" cy="1041266"/>
              </a:xfrm>
              <a:prstGeom prst="bentArrow">
                <a:avLst>
                  <a:gd name="adj1" fmla="val 7674"/>
                  <a:gd name="adj2" fmla="val 9464"/>
                  <a:gd name="adj3" fmla="val 15590"/>
                  <a:gd name="adj4" fmla="val 78939"/>
                </a:avLst>
              </a:prstGeom>
              <a:gradFill>
                <a:gsLst>
                  <a:gs pos="100000">
                    <a:schemeClr val="bg1"/>
                  </a:gs>
                  <a:gs pos="0">
                    <a:schemeClr val="accent1"/>
                  </a:gs>
                  <a:gs pos="59000">
                    <a:schemeClr val="accent1">
                      <a:lumMod val="45000"/>
                      <a:lumOff val="55000"/>
                    </a:schemeClr>
                  </a:gs>
                  <a:gs pos="99000">
                    <a:schemeClr val="accent1">
                      <a:lumMod val="30000"/>
                      <a:lumOff val="70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6C20AFD-468A-6348-B632-B105EA3F9B61}"/>
                </a:ext>
              </a:extLst>
            </p:cNvPr>
            <p:cNvSpPr txBox="1"/>
            <p:nvPr/>
          </p:nvSpPr>
          <p:spPr>
            <a:xfrm>
              <a:off x="3554426" y="1619530"/>
              <a:ext cx="8851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β</a:t>
              </a:r>
              <a:r>
                <a:rPr lang="en-US" sz="2800" baseline="-25000" dirty="0"/>
                <a:t>1(23)</a:t>
              </a:r>
              <a:endParaRPr lang="en-US" sz="280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D489F66-A27A-9F4E-8BCD-3D7C8BDF9B29}"/>
                </a:ext>
              </a:extLst>
            </p:cNvPr>
            <p:cNvSpPr txBox="1"/>
            <p:nvPr/>
          </p:nvSpPr>
          <p:spPr>
            <a:xfrm>
              <a:off x="2968797" y="3176008"/>
              <a:ext cx="635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⍺</a:t>
              </a:r>
              <a:r>
                <a:rPr lang="en-US" sz="2800" baseline="-25000" dirty="0"/>
                <a:t>13</a:t>
              </a:r>
              <a:endParaRPr lang="en-US" sz="2800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8C8B345-55C5-9042-BB77-9942DF69CC84}"/>
                </a:ext>
              </a:extLst>
            </p:cNvPr>
            <p:cNvCxnSpPr>
              <a:cxnSpLocks/>
            </p:cNvCxnSpPr>
            <p:nvPr/>
          </p:nvCxnSpPr>
          <p:spPr>
            <a:xfrm rot="-3600000" flipH="1">
              <a:off x="1451317" y="2065803"/>
              <a:ext cx="1920240" cy="0"/>
            </a:xfrm>
            <a:prstGeom prst="straightConnector1">
              <a:avLst/>
            </a:prstGeom>
            <a:ln w="53975">
              <a:solidFill>
                <a:schemeClr val="accent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CF097DA-B155-BD4A-AB0C-B330A84C9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900" y="1619530"/>
              <a:ext cx="1908241" cy="2624468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1CAD08D-2959-954E-9B72-A22E06B58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96920" y="2321930"/>
              <a:ext cx="1583892" cy="217831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C885D54-2F3F-A540-B268-025CE525E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0671" y="34004"/>
              <a:ext cx="1496297" cy="2057849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BF9DDF5-1169-2A49-B0EE-ACA052C85B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3436" y="3208956"/>
              <a:ext cx="1828800" cy="0"/>
            </a:xfrm>
            <a:prstGeom prst="straightConnector1">
              <a:avLst/>
            </a:prstGeom>
            <a:ln w="53975">
              <a:solidFill>
                <a:schemeClr val="accent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140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99A824-8329-AC4E-AF8F-58B0FDCFA35E}"/>
              </a:ext>
            </a:extLst>
          </p:cNvPr>
          <p:cNvGrpSpPr/>
          <p:nvPr/>
        </p:nvGrpSpPr>
        <p:grpSpPr>
          <a:xfrm>
            <a:off x="-203955" y="34004"/>
            <a:ext cx="4217912" cy="4466244"/>
            <a:chOff x="662900" y="34004"/>
            <a:chExt cx="4217912" cy="446624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21F7D9C-485D-AF4F-A452-2BC1FA3C4867}"/>
                </a:ext>
              </a:extLst>
            </p:cNvPr>
            <p:cNvSpPr txBox="1"/>
            <p:nvPr/>
          </p:nvSpPr>
          <p:spPr>
            <a:xfrm>
              <a:off x="1897796" y="1364226"/>
              <a:ext cx="635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⍺</a:t>
              </a:r>
              <a:r>
                <a:rPr lang="en-US" sz="2800" baseline="-25000" dirty="0"/>
                <a:t>12</a:t>
              </a:r>
              <a:endParaRPr lang="en-US" sz="2800" dirty="0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C2F37EB-6C63-ED43-AFD4-5E12588A559C}"/>
                </a:ext>
              </a:extLst>
            </p:cNvPr>
            <p:cNvGrpSpPr>
              <a:grpSpLocks noChangeAspect="1"/>
            </p:cNvGrpSpPr>
            <p:nvPr/>
          </p:nvGrpSpPr>
          <p:grpSpPr>
            <a:xfrm rot="21300000">
              <a:off x="1959990" y="1666828"/>
              <a:ext cx="2032368" cy="1645920"/>
              <a:chOff x="1118150" y="1797505"/>
              <a:chExt cx="2262056" cy="1831934"/>
            </a:xfrm>
          </p:grpSpPr>
          <p:sp>
            <p:nvSpPr>
              <p:cNvPr id="57" name="Bent Arrow 56">
                <a:extLst>
                  <a:ext uri="{FF2B5EF4-FFF2-40B4-BE49-F238E27FC236}">
                    <a16:creationId xmlns:a16="http://schemas.microsoft.com/office/drawing/2014/main" id="{3E3ABB3A-799C-D846-BBDC-2AC039A3CC0F}"/>
                  </a:ext>
                </a:extLst>
              </p:cNvPr>
              <p:cNvSpPr/>
              <p:nvPr/>
            </p:nvSpPr>
            <p:spPr>
              <a:xfrm rot="9208588">
                <a:off x="1118150" y="1797505"/>
                <a:ext cx="1896904" cy="1041266"/>
              </a:xfrm>
              <a:prstGeom prst="bentArrow">
                <a:avLst>
                  <a:gd name="adj1" fmla="val 7674"/>
                  <a:gd name="adj2" fmla="val 9464"/>
                  <a:gd name="adj3" fmla="val 15590"/>
                  <a:gd name="adj4" fmla="val 78939"/>
                </a:avLst>
              </a:prstGeom>
              <a:gradFill>
                <a:gsLst>
                  <a:gs pos="100000">
                    <a:schemeClr val="bg1"/>
                  </a:gs>
                  <a:gs pos="0">
                    <a:schemeClr val="accent1"/>
                  </a:gs>
                  <a:gs pos="59000">
                    <a:schemeClr val="accent1">
                      <a:lumMod val="45000"/>
                      <a:lumOff val="55000"/>
                    </a:schemeClr>
                  </a:gs>
                  <a:gs pos="99000">
                    <a:schemeClr val="accent1">
                      <a:lumMod val="30000"/>
                      <a:lumOff val="70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Bent Arrow 58">
                <a:extLst>
                  <a:ext uri="{FF2B5EF4-FFF2-40B4-BE49-F238E27FC236}">
                    <a16:creationId xmlns:a16="http://schemas.microsoft.com/office/drawing/2014/main" id="{68CA5DD6-57EA-9B4E-A09D-8ADA1A928C35}"/>
                  </a:ext>
                </a:extLst>
              </p:cNvPr>
              <p:cNvSpPr/>
              <p:nvPr/>
            </p:nvSpPr>
            <p:spPr>
              <a:xfrm rot="9347775" flipV="1">
                <a:off x="1483302" y="2588173"/>
                <a:ext cx="1896904" cy="1041266"/>
              </a:xfrm>
              <a:prstGeom prst="bentArrow">
                <a:avLst>
                  <a:gd name="adj1" fmla="val 7674"/>
                  <a:gd name="adj2" fmla="val 9464"/>
                  <a:gd name="adj3" fmla="val 15590"/>
                  <a:gd name="adj4" fmla="val 78939"/>
                </a:avLst>
              </a:prstGeom>
              <a:gradFill>
                <a:gsLst>
                  <a:gs pos="100000">
                    <a:schemeClr val="bg1"/>
                  </a:gs>
                  <a:gs pos="0">
                    <a:schemeClr val="accent1"/>
                  </a:gs>
                  <a:gs pos="59000">
                    <a:schemeClr val="accent1">
                      <a:lumMod val="45000"/>
                      <a:lumOff val="55000"/>
                    </a:schemeClr>
                  </a:gs>
                  <a:gs pos="99000">
                    <a:schemeClr val="accent1">
                      <a:lumMod val="30000"/>
                      <a:lumOff val="70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6C20AFD-468A-6348-B632-B105EA3F9B61}"/>
                </a:ext>
              </a:extLst>
            </p:cNvPr>
            <p:cNvSpPr txBox="1"/>
            <p:nvPr/>
          </p:nvSpPr>
          <p:spPr>
            <a:xfrm>
              <a:off x="3554426" y="1619530"/>
              <a:ext cx="7825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HOI</a:t>
              </a:r>
              <a:endParaRPr lang="en-US" sz="280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D489F66-A27A-9F4E-8BCD-3D7C8BDF9B29}"/>
                </a:ext>
              </a:extLst>
            </p:cNvPr>
            <p:cNvSpPr txBox="1"/>
            <p:nvPr/>
          </p:nvSpPr>
          <p:spPr>
            <a:xfrm>
              <a:off x="2968797" y="3176008"/>
              <a:ext cx="635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⍺</a:t>
              </a:r>
              <a:r>
                <a:rPr lang="en-US" sz="2800" baseline="-25000" dirty="0"/>
                <a:t>13</a:t>
              </a:r>
              <a:endParaRPr lang="en-US" sz="2800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8C8B345-55C5-9042-BB77-9942DF69CC84}"/>
                </a:ext>
              </a:extLst>
            </p:cNvPr>
            <p:cNvCxnSpPr>
              <a:cxnSpLocks/>
            </p:cNvCxnSpPr>
            <p:nvPr/>
          </p:nvCxnSpPr>
          <p:spPr>
            <a:xfrm rot="-3600000" flipH="1">
              <a:off x="1451317" y="2065803"/>
              <a:ext cx="1920240" cy="0"/>
            </a:xfrm>
            <a:prstGeom prst="straightConnector1">
              <a:avLst/>
            </a:prstGeom>
            <a:ln w="53975">
              <a:solidFill>
                <a:schemeClr val="accent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CF097DA-B155-BD4A-AB0C-B330A84C9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900" y="1619530"/>
              <a:ext cx="1908241" cy="2624468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1CAD08D-2959-954E-9B72-A22E06B58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96920" y="2321930"/>
              <a:ext cx="1583892" cy="217831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C885D54-2F3F-A540-B268-025CE525E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0671" y="34004"/>
              <a:ext cx="1496297" cy="2057849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BF9DDF5-1169-2A49-B0EE-ACA052C85B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3436" y="3208956"/>
              <a:ext cx="1828800" cy="0"/>
            </a:xfrm>
            <a:prstGeom prst="straightConnector1">
              <a:avLst/>
            </a:prstGeom>
            <a:ln w="53975">
              <a:solidFill>
                <a:schemeClr val="accent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43483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99A824-8329-AC4E-AF8F-58B0FDCFA35E}"/>
              </a:ext>
            </a:extLst>
          </p:cNvPr>
          <p:cNvGrpSpPr/>
          <p:nvPr/>
        </p:nvGrpSpPr>
        <p:grpSpPr>
          <a:xfrm>
            <a:off x="-203955" y="34004"/>
            <a:ext cx="4217912" cy="4466244"/>
            <a:chOff x="662900" y="34004"/>
            <a:chExt cx="4217912" cy="446624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21F7D9C-485D-AF4F-A452-2BC1FA3C4867}"/>
                </a:ext>
              </a:extLst>
            </p:cNvPr>
            <p:cNvSpPr txBox="1"/>
            <p:nvPr/>
          </p:nvSpPr>
          <p:spPr>
            <a:xfrm>
              <a:off x="1897796" y="1364226"/>
              <a:ext cx="635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⍺</a:t>
              </a:r>
              <a:r>
                <a:rPr lang="en-US" sz="2800" baseline="-25000" dirty="0"/>
                <a:t>12</a:t>
              </a:r>
              <a:endParaRPr lang="en-US" sz="280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D489F66-A27A-9F4E-8BCD-3D7C8BDF9B29}"/>
                </a:ext>
              </a:extLst>
            </p:cNvPr>
            <p:cNvSpPr txBox="1"/>
            <p:nvPr/>
          </p:nvSpPr>
          <p:spPr>
            <a:xfrm>
              <a:off x="2968797" y="3176008"/>
              <a:ext cx="635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⍺</a:t>
              </a:r>
              <a:r>
                <a:rPr lang="en-US" sz="2800" baseline="-25000" dirty="0"/>
                <a:t>13</a:t>
              </a:r>
              <a:endParaRPr lang="en-US" sz="2800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8C8B345-55C5-9042-BB77-9942DF69CC84}"/>
                </a:ext>
              </a:extLst>
            </p:cNvPr>
            <p:cNvCxnSpPr>
              <a:cxnSpLocks/>
            </p:cNvCxnSpPr>
            <p:nvPr/>
          </p:nvCxnSpPr>
          <p:spPr>
            <a:xfrm rot="18000000" flipH="1">
              <a:off x="1451317" y="2065803"/>
              <a:ext cx="1920240" cy="0"/>
            </a:xfrm>
            <a:prstGeom prst="straightConnector1">
              <a:avLst/>
            </a:prstGeom>
            <a:ln w="53975">
              <a:solidFill>
                <a:schemeClr val="accent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CF097DA-B155-BD4A-AB0C-B330A84C9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900" y="1619530"/>
              <a:ext cx="1908241" cy="2624468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1CAD08D-2959-954E-9B72-A22E06B58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96920" y="2321930"/>
              <a:ext cx="1583892" cy="217831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C885D54-2F3F-A540-B268-025CE525E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70671" y="34004"/>
              <a:ext cx="1496297" cy="2057849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BF9DDF5-1169-2A49-B0EE-ACA052C85B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3436" y="3208956"/>
              <a:ext cx="1828800" cy="0"/>
            </a:xfrm>
            <a:prstGeom prst="straightConnector1">
              <a:avLst/>
            </a:prstGeom>
            <a:ln w="53975">
              <a:solidFill>
                <a:schemeClr val="accent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59639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99A824-8329-AC4E-AF8F-58B0FDCFA35E}"/>
              </a:ext>
            </a:extLst>
          </p:cNvPr>
          <p:cNvGrpSpPr/>
          <p:nvPr/>
        </p:nvGrpSpPr>
        <p:grpSpPr>
          <a:xfrm>
            <a:off x="-203955" y="34004"/>
            <a:ext cx="3104068" cy="4209994"/>
            <a:chOff x="662900" y="34004"/>
            <a:chExt cx="3104068" cy="420999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21F7D9C-485D-AF4F-A452-2BC1FA3C4867}"/>
                </a:ext>
              </a:extLst>
            </p:cNvPr>
            <p:cNvSpPr txBox="1"/>
            <p:nvPr/>
          </p:nvSpPr>
          <p:spPr>
            <a:xfrm>
              <a:off x="1897796" y="1364226"/>
              <a:ext cx="635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⍺</a:t>
              </a:r>
              <a:r>
                <a:rPr lang="en-US" sz="2800" baseline="-25000" dirty="0"/>
                <a:t>12</a:t>
              </a:r>
              <a:endParaRPr lang="en-US" sz="2800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8C8B345-55C5-9042-BB77-9942DF69CC84}"/>
                </a:ext>
              </a:extLst>
            </p:cNvPr>
            <p:cNvCxnSpPr>
              <a:cxnSpLocks/>
            </p:cNvCxnSpPr>
            <p:nvPr/>
          </p:nvCxnSpPr>
          <p:spPr>
            <a:xfrm rot="18000000" flipH="1">
              <a:off x="1451317" y="2065803"/>
              <a:ext cx="1920240" cy="0"/>
            </a:xfrm>
            <a:prstGeom prst="straightConnector1">
              <a:avLst/>
            </a:prstGeom>
            <a:ln w="53975">
              <a:solidFill>
                <a:schemeClr val="accent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CF097DA-B155-BD4A-AB0C-B330A84C9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900" y="1619530"/>
              <a:ext cx="1908241" cy="262446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C885D54-2F3F-A540-B268-025CE525E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70671" y="34004"/>
              <a:ext cx="1496297" cy="20578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0642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>
            <a:extLst>
              <a:ext uri="{FF2B5EF4-FFF2-40B4-BE49-F238E27FC236}">
                <a16:creationId xmlns:a16="http://schemas.microsoft.com/office/drawing/2014/main" id="{9D489F66-A27A-9F4E-8BCD-3D7C8BDF9B29}"/>
              </a:ext>
            </a:extLst>
          </p:cNvPr>
          <p:cNvSpPr txBox="1"/>
          <p:nvPr/>
        </p:nvSpPr>
        <p:spPr>
          <a:xfrm>
            <a:off x="2101942" y="3176008"/>
            <a:ext cx="635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⍺</a:t>
            </a:r>
            <a:r>
              <a:rPr lang="en-US" sz="2800" baseline="-25000" dirty="0"/>
              <a:t>13</a:t>
            </a:r>
            <a:endParaRPr lang="en-US" sz="28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CF097DA-B155-BD4A-AB0C-B330A84C9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3955" y="1619530"/>
            <a:ext cx="1908241" cy="26244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CAD08D-2959-954E-9B72-A22E06B58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065" y="2321930"/>
            <a:ext cx="1583892" cy="2178318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BF9DDF5-1169-2A49-B0EE-ACA052C85B88}"/>
              </a:ext>
            </a:extLst>
          </p:cNvPr>
          <p:cNvCxnSpPr>
            <a:cxnSpLocks/>
          </p:cNvCxnSpPr>
          <p:nvPr/>
        </p:nvCxnSpPr>
        <p:spPr>
          <a:xfrm flipH="1">
            <a:off x="1156581" y="3208956"/>
            <a:ext cx="1828800" cy="0"/>
          </a:xfrm>
          <a:prstGeom prst="straightConnector1">
            <a:avLst/>
          </a:prstGeom>
          <a:ln w="5397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598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230</TotalTime>
  <Words>19</Words>
  <Application>Microsoft Macintosh PowerPoint</Application>
  <PresentationFormat>Custom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Kleinhesselink</dc:creator>
  <cp:lastModifiedBy>Andy Kleinhesselink</cp:lastModifiedBy>
  <cp:revision>14</cp:revision>
  <dcterms:created xsi:type="dcterms:W3CDTF">2018-05-11T00:47:50Z</dcterms:created>
  <dcterms:modified xsi:type="dcterms:W3CDTF">2018-08-05T02:23:55Z</dcterms:modified>
</cp:coreProperties>
</file>

<file path=docProps/thumbnail.jpeg>
</file>